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11"/>
  </p:notesMasterIdLst>
  <p:sldIdLst>
    <p:sldId id="1952" r:id="rId6"/>
    <p:sldId id="1962" r:id="rId7"/>
    <p:sldId id="1963" r:id="rId8"/>
    <p:sldId id="1964" r:id="rId9"/>
    <p:sldId id="269" r:id="rId10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3"/>
            <p14:sldId id="196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8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3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11-11-2020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="" xmlns:a16="http://schemas.microsoft.com/office/drawing/2014/main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71FFD79-248D-4917-BA6F-E4F43C0A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Highlights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25D7FC9-13C3-42ED-8095-0E178660B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69" y="699065"/>
            <a:ext cx="7786580" cy="1055307"/>
          </a:xfrm>
        </p:spPr>
        <p:txBody>
          <a:bodyPr>
            <a:normAutofit lnSpcReduction="10000"/>
          </a:bodyPr>
          <a:lstStyle/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Project Name : </a:t>
            </a:r>
            <a:r>
              <a:rPr lang="en-US" sz="1400" dirty="0" smtClean="0"/>
              <a:t>Bank Account </a:t>
            </a:r>
            <a:r>
              <a:rPr lang="en-US" sz="1400" dirty="0"/>
              <a:t>Management System 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Size : </a:t>
            </a:r>
            <a:r>
              <a:rPr lang="en-US" sz="1400" dirty="0" smtClean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2</a:t>
            </a:r>
            <a:endParaRPr lang="en-U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 Mentor Name : 		Mentor PS</a:t>
            </a:r>
            <a:r>
              <a:rPr lang="en-US" sz="1400" dirty="0" smtClean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# </a:t>
            </a:r>
            <a:endParaRPr lang="en-U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Members Details 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="" xmlns:a16="http://schemas.microsoft.com/office/drawing/2014/main" id="{3E1FC178-AF7C-4BB1-AD6C-4A4323580161}"/>
              </a:ext>
            </a:extLst>
          </p:cNvPr>
          <p:cNvSpPr/>
          <p:nvPr/>
        </p:nvSpPr>
        <p:spPr>
          <a:xfrm>
            <a:off x="230369" y="394950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Akshay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 Kumar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99002583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2009MYSICP02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</a:rPr>
              <a:t>B.Tech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E&amp;I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="" xmlns:a16="http://schemas.microsoft.com/office/drawing/2014/main" id="{AC343CAB-A9A4-40D4-9338-128420D95AD4}"/>
              </a:ext>
            </a:extLst>
          </p:cNvPr>
          <p:cNvSpPr/>
          <p:nvPr/>
        </p:nvSpPr>
        <p:spPr>
          <a:xfrm>
            <a:off x="2859288" y="395772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Chereddy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VS </a:t>
            </a: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Charan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Teja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Reddy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99002518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2009MYSICP02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</a:rPr>
              <a:t>B.Tech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E&amp;C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3E44D96D-023C-4220-941B-E43C8CDF21AC}"/>
              </a:ext>
            </a:extLst>
          </p:cNvPr>
          <p:cNvSpPr txBox="1"/>
          <p:nvPr/>
        </p:nvSpPr>
        <p:spPr>
          <a:xfrm>
            <a:off x="756248" y="2426635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25E9AEDE-6C0D-4EA8-84F6-66AB5402F112}"/>
              </a:ext>
            </a:extLst>
          </p:cNvPr>
          <p:cNvSpPr txBox="1"/>
          <p:nvPr/>
        </p:nvSpPr>
        <p:spPr>
          <a:xfrm>
            <a:off x="3588053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047" y="2335339"/>
            <a:ext cx="1188720" cy="15544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2988" y="2180088"/>
            <a:ext cx="1244448" cy="1650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09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Video Snippet</a:t>
            </a:r>
          </a:p>
        </p:txBody>
      </p:sp>
      <p:pic>
        <p:nvPicPr>
          <p:cNvPr id="4" name="C++ 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28775" y="666750"/>
            <a:ext cx="5884863" cy="4191000"/>
          </a:xfrm>
        </p:spPr>
      </p:pic>
    </p:spTree>
    <p:extLst>
      <p:ext uri="{BB962C8B-B14F-4D97-AF65-F5344CB8AC3E}">
        <p14:creationId xmlns:p14="http://schemas.microsoft.com/office/powerpoint/2010/main" val="35824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11902CF-2828-4726-B02E-4D9EB45B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080926-5C7B-48EE-8EA7-578934B39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A joint account could be implemented wherein two or more persons from an organization can have access to the same bank account.</a:t>
            </a:r>
            <a:endParaRPr lang="en-IN" dirty="0"/>
          </a:p>
          <a:p>
            <a:pPr lvl="0"/>
            <a:r>
              <a:rPr lang="en-US" dirty="0"/>
              <a:t> An extra layer of security could be made to deal with frauds, and authentication levels while accessing the account</a:t>
            </a:r>
            <a:r>
              <a:rPr lang="en-US" dirty="0" smtClean="0"/>
              <a:t>.</a:t>
            </a:r>
            <a:endParaRPr lang="en-IN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483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="" xmlns:a16="http://schemas.microsoft.com/office/drawing/2014/main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E0B9548-FE58-4485-B5D9-973899E1873F}">
  <ds:schemaRefs>
    <ds:schemaRef ds:uri="744734cd-2cc4-42b9-ac52-9cd9b6cc6337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175307f7-0a56-438d-b0eb-5c1570be7b3a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1239</TotalTime>
  <Words>91</Words>
  <Application>Microsoft Office PowerPoint</Application>
  <PresentationFormat>On-screen Show (16:9)</PresentationFormat>
  <Paragraphs>18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Times New Roman</vt:lpstr>
      <vt:lpstr>Verdana</vt:lpstr>
      <vt:lpstr>L&amp;T Theme 2</vt:lpstr>
      <vt:lpstr>2_Office Theme</vt:lpstr>
      <vt:lpstr>PowerPoint Presentation</vt:lpstr>
      <vt:lpstr>Project Highlights</vt:lpstr>
      <vt:lpstr>Project Video Snippet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Microsoft account</cp:lastModifiedBy>
  <cp:revision>138</cp:revision>
  <dcterms:created xsi:type="dcterms:W3CDTF">2020-09-04T19:07:05Z</dcterms:created>
  <dcterms:modified xsi:type="dcterms:W3CDTF">2020-11-11T15:19:50Z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0x010100EE49C3B21729434C834F03C10CFD3EE7</vt:lpwstr>
  </property>
</Properties>
</file>

<file path=docProps/thumbnail.jpeg>
</file>